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64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3" Type="http://schemas.openxmlformats.org/officeDocument/2006/relationships/tableStyles" Target="tableStyles.xml"/><Relationship Id="rId142" Type="http://schemas.openxmlformats.org/officeDocument/2006/relationships/viewProps" Target="viewProps.xml"/><Relationship Id="rId141" Type="http://schemas.openxmlformats.org/officeDocument/2006/relationships/presProps" Target="presProps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137</Slides>
  <Notes>137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137</vt:i4>
      </vt:variant>
    </vt:vector>
  </HeadingPairs>
  <TitlesOfParts>
    <vt:vector size="145" baseType="lpstr">
      <vt:lpstr>Arial</vt:lpstr>
      <vt:lpstr>宋体</vt:lpstr>
      <vt:lpstr>Wingdings</vt:lpstr>
      <vt:lpstr>微软雅黑</vt:lpstr>
      <vt:lpstr>Arial Unicode MS</vt:lpstr>
      <vt:lpstr>等线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Created by Marp</dc:creator>
  <dc:subject>PptxGenJS Presentation</dc:subject>
  <cp:lastModifiedBy>编程猫田老师</cp:lastModifiedBy>
  <cp:revision>3</cp:revision>
  <dcterms:created xsi:type="dcterms:W3CDTF">2023-09-05T02:53:00Z</dcterms:created>
  <dcterms:modified xsi:type="dcterms:W3CDTF">2023-11-04T03:34:23Z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7610D67934D74E5FA61BD9C603F4DEB3_13</vt:lpwstr>
  </property>
  <property fmtid="{D5CDD505-2E9C-101B-9397-08002B2CF9AE}" pid="3" name="KSOProductBuildVer">
    <vt:lpwstr>2052-12.1.0.15712</vt:lpwstr>
  </property>
</Properties>
</file>